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297" r:id="rId23"/>
    <p:sldId id="307" r:id="rId24"/>
    <p:sldId id="306" r:id="rId25"/>
    <p:sldId id="300" r:id="rId26"/>
    <p:sldId id="277" r:id="rId27"/>
    <p:sldId id="271" r:id="rId28"/>
    <p:sldId id="302" r:id="rId29"/>
    <p:sldId id="272" r:id="rId30"/>
    <p:sldId id="30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</a:t>
            </a:r>
            <a:r>
              <a:rPr lang="en-GB"/>
              <a:t>esp. </a:t>
            </a:r>
            <a:r>
              <a:rPr lang="en-GB" dirty="0"/>
              <a:t>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The 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–</a:t>
            </a:r>
            <a:r>
              <a:rPr lang="en-GB" dirty="0" err="1"/>
              <a:t>cojo</a:t>
            </a:r>
            <a:r>
              <a:rPr lang="en-GB" dirty="0"/>
              <a:t>-collinear 0.9 –</a:t>
            </a:r>
            <a:r>
              <a:rPr lang="en-GB" dirty="0" err="1"/>
              <a:t>cojo</a:t>
            </a:r>
            <a:r>
              <a:rPr lang="en-GB" dirty="0"/>
              <a:t>-wind 10000 but +53 (PLINK) signals, suggesting the latter is more relaxed about LD.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, initially v1.1 and later v2.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in the SCALLOP discovery analysis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i="1" dirty="0"/>
              <a:t>In silico experiment. </a:t>
            </a:r>
            <a:r>
              <a:rPr lang="en-GB" dirty="0"/>
              <a:t>1. indels introduce more signals; 2. </a:t>
            </a:r>
            <a:r>
              <a:rPr lang="en-GB" b="1" dirty="0"/>
              <a:t>default GCTA --</a:t>
            </a:r>
            <a:r>
              <a:rPr lang="en-GB" b="1" dirty="0" err="1"/>
              <a:t>cojo</a:t>
            </a:r>
            <a:r>
              <a:rPr lang="en-GB" b="1" dirty="0"/>
              <a:t>-collinear and --</a:t>
            </a:r>
            <a:r>
              <a:rPr lang="en-GB" b="1" dirty="0" err="1"/>
              <a:t>cojo</a:t>
            </a:r>
            <a:r>
              <a:rPr lang="en-GB" b="1" dirty="0"/>
              <a:t>-wind parameters did quite well in numbers</a:t>
            </a:r>
            <a:r>
              <a:rPr lang="en-GB" dirty="0"/>
              <a:t>; 3. Although it looks close, GCTA --</a:t>
            </a:r>
            <a:r>
              <a:rPr lang="en-GB" dirty="0" err="1"/>
              <a:t>cojo</a:t>
            </a:r>
            <a:r>
              <a:rPr lang="en-GB" dirty="0"/>
              <a:t>-collinear 0, 0.1 produces considerably less signals compared to --</a:t>
            </a:r>
            <a:r>
              <a:rPr lang="en-GB" dirty="0" err="1"/>
              <a:t>cojo</a:t>
            </a:r>
            <a:r>
              <a:rPr lang="en-GB" dirty="0"/>
              <a:t>-collinear 0.9 yet moderate changes in LD window have less impact than the reference panel; 4. PLINK --clump gives more signals than GCTA –</a:t>
            </a:r>
            <a:r>
              <a:rPr lang="en-GB" dirty="0" err="1"/>
              <a:t>cojo</a:t>
            </a:r>
            <a:r>
              <a:rPr lang="en-GB" dirty="0"/>
              <a:t>; 5. </a:t>
            </a:r>
            <a:r>
              <a:rPr lang="en-GB" b="1" dirty="0"/>
              <a:t>Specification of sliding LD windows disregarding AILD patterns in clumping gives 53 additional signals</a:t>
            </a:r>
            <a:r>
              <a:rPr lang="en-GB" dirty="0"/>
              <a:t>; 6. Thanks to the larger sample size and perhaps greater variant number, INTERVAL as LD reference leads to more signals than 1000Genomes; 7. Summary statistics from larger sample size gives more signals; 8. Unpruned results are likely to give more cis signals but this is subject to scrutiny perhaps on individual cases.</a:t>
            </a:r>
          </a:p>
          <a:p>
            <a:r>
              <a:rPr lang="en-GB" dirty="0"/>
              <a:t>It is desirable to employ AILD blocks for both GCTA and PLINK, and also that reference such as UK10K+1KG would be desirable with respect to both sample size and variant number. Ultimately both clumping and </a:t>
            </a:r>
            <a:r>
              <a:rPr lang="en-GB" dirty="0" err="1"/>
              <a:t>cojo</a:t>
            </a:r>
            <a:r>
              <a:rPr lang="en-GB" dirty="0"/>
              <a:t> were subject to AILD blocks.</a:t>
            </a:r>
          </a:p>
          <a:p>
            <a:r>
              <a:rPr lang="en-GB" dirty="0"/>
              <a:t>PLINK –clump-r2 0.1 is commonly used, as with GCTA --</a:t>
            </a:r>
            <a:r>
              <a:rPr lang="en-GB" dirty="0" err="1"/>
              <a:t>cojo</a:t>
            </a:r>
            <a:r>
              <a:rPr lang="en-GB" dirty="0"/>
              <a:t>-collinear 0.9 (though no –cojo-r2) with near-independent (primary + secondary as described by </a:t>
            </a:r>
            <a:r>
              <a:rPr lang="en-GB" dirty="0" err="1"/>
              <a:t>Yengo</a:t>
            </a:r>
            <a:r>
              <a:rPr lang="en-GB" dirty="0"/>
              <a:t> et al 2018) signals.</a:t>
            </a:r>
          </a:p>
          <a:p>
            <a:r>
              <a:rPr lang="en-GB" dirty="0"/>
              <a:t>INTERVAL and INF1 share similarity in both number of signals and cis/trans classification, while UK10K+1KG reference panel gave more signals than 1KG.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12458" y="240763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Adam, Jimmy,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Near-independent 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</a:t>
            </a:r>
            <a:r>
              <a:rPr lang="en-GB"/>
              <a:t>and accommodates </a:t>
            </a:r>
            <a:r>
              <a:rPr lang="en-GB" dirty="0"/>
              <a:t>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with METAL 2018-08-28 release.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/>
              <a:t>,</a:t>
            </a:r>
            <a:endParaRPr lang="en-GB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12 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pairs.</a:t>
            </a:r>
          </a:p>
          <a:p>
            <a:r>
              <a:rPr lang="en-GB" dirty="0"/>
              <a:t>Obtain near-independent signals by PLINK and GCTA.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1516</TotalTime>
  <Words>2065</Words>
  <Application>Microsoft Office PowerPoint</Application>
  <PresentationFormat>Widescreen</PresentationFormat>
  <Paragraphs>224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Identification of near-independent signals</vt:lpstr>
      <vt:lpstr>Statistics on AILD blocks</vt:lpstr>
      <vt:lpstr>Annotation by PhenoScanner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Near-independent signals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836</cp:revision>
  <dcterms:created xsi:type="dcterms:W3CDTF">2018-11-11T14:47:16Z</dcterms:created>
  <dcterms:modified xsi:type="dcterms:W3CDTF">2019-05-17T12:49:41Z</dcterms:modified>
</cp:coreProperties>
</file>